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36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7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4088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044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406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097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98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772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34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690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54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74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051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00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39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77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527EA-CC57-4939-98A4-94A2E3D8581E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21C255D-AD35-42E6-A734-0DD66A00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23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" y="1410624"/>
            <a:ext cx="5182049" cy="3883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011" y="215062"/>
            <a:ext cx="10954789" cy="549275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относительной влажности воздуха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971200" y="1369455"/>
            <a:ext cx="51816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686696" y="3975683"/>
            <a:ext cx="3794759" cy="2846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5418" y="255764"/>
            <a:ext cx="299339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1313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4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Мониторинг относительной влажности воздуха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относительной влажности воздуха</dc:title>
  <dc:creator>Пользователь</dc:creator>
  <cp:lastModifiedBy>Пользователь</cp:lastModifiedBy>
  <cp:revision>1</cp:revision>
  <dcterms:created xsi:type="dcterms:W3CDTF">2023-03-03T11:47:17Z</dcterms:created>
  <dcterms:modified xsi:type="dcterms:W3CDTF">2023-03-03T11:48:39Z</dcterms:modified>
</cp:coreProperties>
</file>